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3" r:id="rId4"/>
    <p:sldId id="265" r:id="rId5"/>
    <p:sldId id="261" r:id="rId6"/>
    <p:sldId id="266" r:id="rId7"/>
    <p:sldId id="262" r:id="rId8"/>
    <p:sldId id="264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860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D44C-36B5-44BB-A787-5519F96E392C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E500-2AC0-469A-8D39-AD8BA31479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52280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D44C-36B5-44BB-A787-5519F96E392C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E500-2AC0-469A-8D39-AD8BA31479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6314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D44C-36B5-44BB-A787-5519F96E392C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E500-2AC0-469A-8D39-AD8BA31479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8620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D44C-36B5-44BB-A787-5519F96E392C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E500-2AC0-469A-8D39-AD8BA31479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70547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D44C-36B5-44BB-A787-5519F96E392C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E500-2AC0-469A-8D39-AD8BA31479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04035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D44C-36B5-44BB-A787-5519F96E392C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E500-2AC0-469A-8D39-AD8BA31479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2962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D44C-36B5-44BB-A787-5519F96E392C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E500-2AC0-469A-8D39-AD8BA31479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63598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D44C-36B5-44BB-A787-5519F96E392C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E500-2AC0-469A-8D39-AD8BA31479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35480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D44C-36B5-44BB-A787-5519F96E392C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E500-2AC0-469A-8D39-AD8BA31479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77124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D44C-36B5-44BB-A787-5519F96E392C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E500-2AC0-469A-8D39-AD8BA31479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62368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D44C-36B5-44BB-A787-5519F96E392C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E500-2AC0-469A-8D39-AD8BA31479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2834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FD44C-36B5-44BB-A787-5519F96E392C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DE500-2AC0-469A-8D39-AD8BA31479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43171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4632" cy="1584176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Arial Black" pitchFamily="34" charset="0"/>
              </a:rPr>
              <a:t>1943 </a:t>
            </a:r>
            <a:r>
              <a:rPr lang="ru-RU" sz="4800" dirty="0" smtClean="0">
                <a:latin typeface="Arial Black" pitchFamily="34" charset="0"/>
              </a:rPr>
              <a:t>год</a:t>
            </a:r>
            <a:endParaRPr lang="ru-RU" sz="4800" dirty="0">
              <a:latin typeface="Arial Black" pitchFamily="34" charset="0"/>
            </a:endParaRPr>
          </a:p>
        </p:txBody>
      </p:sp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3872"/>
            <a:ext cx="9252520" cy="7992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E:\картинки ВОВ\Солдаты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844824"/>
            <a:ext cx="3384376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96352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E:\Документы ВОВ\Безымянный 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28" t="12361" r="55544" b="51806"/>
          <a:stretch/>
        </p:blipFill>
        <p:spPr bwMode="auto">
          <a:xfrm>
            <a:off x="2627784" y="908719"/>
            <a:ext cx="3744416" cy="46436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91072" y="5552365"/>
            <a:ext cx="5580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Г.К.Жуков</a:t>
            </a:r>
            <a:endParaRPr lang="ru-RU" sz="3600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3872"/>
            <a:ext cx="9252520" cy="7992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23509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836712"/>
            <a:ext cx="3816424" cy="5289451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блокадном Ленинграде  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распространилась дистрофия, люди падали в голодные обмороки. Ели все, что попадется: суп из травы, кисель из столярного клея, мышей – все что было.  </a:t>
            </a:r>
          </a:p>
          <a:p>
            <a:pPr algn="just"/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Из-за отсутствия топлива и электроэнергии остановились многие предприятия, трамваи, троллейбусы, вышло из строя отопление, замерз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водопровод</a:t>
            </a:r>
          </a:p>
          <a:p>
            <a:pPr algn="just"/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 время блокады от голода погибло от 650 до 850 тысяч человек, не считая умерших уже в эвакуации.</a:t>
            </a:r>
          </a:p>
          <a:p>
            <a:pPr algn="just"/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Блокада Ленинграда была прорвана </a:t>
            </a:r>
            <a:endParaRPr lang="ru-RU" sz="2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/>
          </a:p>
        </p:txBody>
      </p:sp>
      <p:pic>
        <p:nvPicPr>
          <p:cNvPr id="3074" name="Picture 2" descr="E:\Картинки ВОВ 2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20688"/>
            <a:ext cx="4032448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14078"/>
            <a:ext cx="9139858" cy="7992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0242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5373216"/>
            <a:ext cx="8219256" cy="752947"/>
          </a:xfrm>
        </p:spPr>
        <p:txBody>
          <a:bodyPr>
            <a:normAutofit fontScale="925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 июля -23 августа 1943 года – Курская битва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E:\777\ курская битв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7992888" cy="43924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3872"/>
            <a:ext cx="9252520" cy="7992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89017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43608" y="5013176"/>
            <a:ext cx="7488832" cy="111298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Артиллеристы ведут огонь  по врагу.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Курская дуга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Картинки ВОВ 2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21792"/>
            <a:ext cx="6989688" cy="4391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531440"/>
            <a:ext cx="9252520" cy="7992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519845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842962"/>
            <a:ext cx="2592288" cy="5283201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ходе Курской битвы 12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июля  около деревни Прохоровка произошло самое крупное в истории танковое сражение, в котором участвовало  1200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танков с обеих сторон.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Способность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гитлеровской армии к наступлению была окончательно подорвана.</a:t>
            </a: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E:\777\Прохоров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842962"/>
            <a:ext cx="5760640" cy="4890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3872"/>
            <a:ext cx="9252520" cy="7992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33099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4797152"/>
            <a:ext cx="7920880" cy="132901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 августа  – освобождение Орла и Белгорода.  Первый артиллерийский салют в Москве войскам - освободителям.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E:\Картинки ВОВ 2\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989"/>
          <a:stretch/>
        </p:blipFill>
        <p:spPr bwMode="auto">
          <a:xfrm>
            <a:off x="1547664" y="836712"/>
            <a:ext cx="6408712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603448"/>
            <a:ext cx="9252520" cy="7992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53114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5229201"/>
            <a:ext cx="7560840" cy="93610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Строительство моста  через Днепр.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60-я армия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pic>
        <p:nvPicPr>
          <p:cNvPr id="4098" name="Picture 2" descr="E:\Картинки ВОВ 2\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006"/>
          <a:stretch/>
        </p:blipFill>
        <p:spPr bwMode="auto">
          <a:xfrm>
            <a:off x="1115616" y="764704"/>
            <a:ext cx="6984776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252520" cy="7992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87506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5085184"/>
            <a:ext cx="7704856" cy="1040979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25 августа – 23  декабря – битва за Днепр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ноября – освобождение Киева </a:t>
            </a:r>
          </a:p>
          <a:p>
            <a:endParaRPr lang="ru-RU" dirty="0"/>
          </a:p>
        </p:txBody>
      </p:sp>
      <p:pic>
        <p:nvPicPr>
          <p:cNvPr id="8194" name="Picture 2" descr="E:\777\ Киев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92696"/>
            <a:ext cx="6840760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531440"/>
            <a:ext cx="9252520" cy="7992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132137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176</Words>
  <Application>Microsoft Office PowerPoint</Application>
  <PresentationFormat>Экран (4:3)</PresentationFormat>
  <Paragraphs>20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1943 год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Nurgalieva_LI</dc:creator>
  <cp:lastModifiedBy>Надежда</cp:lastModifiedBy>
  <cp:revision>20</cp:revision>
  <dcterms:created xsi:type="dcterms:W3CDTF">2015-02-23T16:32:09Z</dcterms:created>
  <dcterms:modified xsi:type="dcterms:W3CDTF">2015-02-26T09:32:36Z</dcterms:modified>
</cp:coreProperties>
</file>